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2" r:id="rId4"/>
    <p:sldId id="276" r:id="rId5"/>
    <p:sldId id="265" r:id="rId6"/>
    <p:sldId id="277" r:id="rId7"/>
    <p:sldId id="263" r:id="rId8"/>
    <p:sldId id="278" r:id="rId9"/>
    <p:sldId id="267" r:id="rId10"/>
    <p:sldId id="279" r:id="rId11"/>
    <p:sldId id="266" r:id="rId12"/>
    <p:sldId id="268" r:id="rId13"/>
    <p:sldId id="264" r:id="rId14"/>
    <p:sldId id="270" r:id="rId15"/>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88035292-6194-47F2-9B0F-E21E654BFD8B}" type="datetimeFigureOut">
              <a:rPr lang="en-US" smtClean="0"/>
              <a:t>4/22/2012</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95E0BDB2-2B76-42D4-AD3F-923FD2A709E8}" type="slidenum">
              <a:rPr lang="en-US" smtClean="0"/>
              <a:t>‹#›</a:t>
            </a:fld>
            <a:endParaRPr lang="en-US"/>
          </a:p>
        </p:txBody>
      </p:sp>
    </p:spTree>
    <p:extLst>
      <p:ext uri="{BB962C8B-B14F-4D97-AF65-F5344CB8AC3E}">
        <p14:creationId xmlns:p14="http://schemas.microsoft.com/office/powerpoint/2010/main" val="189000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3</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12</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13</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14</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4</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5</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6</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7</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8</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9</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10</a:t>
            </a:fld>
            <a:endParaRPr lang="en-US"/>
          </a:p>
        </p:txBody>
      </p:sp>
    </p:spTree>
    <p:extLst>
      <p:ext uri="{BB962C8B-B14F-4D97-AF65-F5344CB8AC3E}">
        <p14:creationId xmlns:p14="http://schemas.microsoft.com/office/powerpoint/2010/main" val="116971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E0BDB2-2B76-42D4-AD3F-923FD2A709E8}" type="slidenum">
              <a:rPr lang="en-US" smtClean="0"/>
              <a:t>11</a:t>
            </a:fld>
            <a:endParaRPr lang="en-US"/>
          </a:p>
        </p:txBody>
      </p:sp>
    </p:spTree>
    <p:extLst>
      <p:ext uri="{BB962C8B-B14F-4D97-AF65-F5344CB8AC3E}">
        <p14:creationId xmlns:p14="http://schemas.microsoft.com/office/powerpoint/2010/main" val="116971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ADB9B3-3957-4182-AE8C-3630CD6F140F}" type="datetime1">
              <a:rPr lang="en-US" smtClean="0"/>
              <a:t>4/22/2012</a:t>
            </a:fld>
            <a:endParaRPr lang="en-US"/>
          </a:p>
        </p:txBody>
      </p:sp>
      <p:sp>
        <p:nvSpPr>
          <p:cNvPr id="5" name="Footer Placeholder 4"/>
          <p:cNvSpPr>
            <a:spLocks noGrp="1"/>
          </p:cNvSpPr>
          <p:nvPr>
            <p:ph type="ftr" sz="quarter" idx="11"/>
          </p:nvPr>
        </p:nvSpPr>
        <p:spPr/>
        <p:txBody>
          <a:bodyPr/>
          <a:lstStyle/>
          <a:p>
            <a:r>
              <a:rPr lang="en-US" smtClean="0"/>
              <a:t>www.1mommysjourney.weebly.com</a:t>
            </a:r>
            <a:endParaRPr lang="en-US"/>
          </a:p>
        </p:txBody>
      </p:sp>
      <p:sp>
        <p:nvSpPr>
          <p:cNvPr id="6" name="Slide Number Placeholder 5"/>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256113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658D56-74E1-4C10-9196-9EB0A2E8A9E6}" type="datetime1">
              <a:rPr lang="en-US" smtClean="0"/>
              <a:t>4/22/2012</a:t>
            </a:fld>
            <a:endParaRPr lang="en-US"/>
          </a:p>
        </p:txBody>
      </p:sp>
      <p:sp>
        <p:nvSpPr>
          <p:cNvPr id="5" name="Footer Placeholder 4"/>
          <p:cNvSpPr>
            <a:spLocks noGrp="1"/>
          </p:cNvSpPr>
          <p:nvPr>
            <p:ph type="ftr" sz="quarter" idx="11"/>
          </p:nvPr>
        </p:nvSpPr>
        <p:spPr/>
        <p:txBody>
          <a:bodyPr/>
          <a:lstStyle/>
          <a:p>
            <a:r>
              <a:rPr lang="en-US" smtClean="0"/>
              <a:t>www.1mommysjourney.weebly.com</a:t>
            </a:r>
            <a:endParaRPr lang="en-US"/>
          </a:p>
        </p:txBody>
      </p:sp>
      <p:sp>
        <p:nvSpPr>
          <p:cNvPr id="6" name="Slide Number Placeholder 5"/>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4011725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A3524F-3EFD-4EB9-81AB-51FFD51C31DF}" type="datetime1">
              <a:rPr lang="en-US" smtClean="0"/>
              <a:t>4/22/2012</a:t>
            </a:fld>
            <a:endParaRPr lang="en-US"/>
          </a:p>
        </p:txBody>
      </p:sp>
      <p:sp>
        <p:nvSpPr>
          <p:cNvPr id="5" name="Footer Placeholder 4"/>
          <p:cNvSpPr>
            <a:spLocks noGrp="1"/>
          </p:cNvSpPr>
          <p:nvPr>
            <p:ph type="ftr" sz="quarter" idx="11"/>
          </p:nvPr>
        </p:nvSpPr>
        <p:spPr/>
        <p:txBody>
          <a:bodyPr/>
          <a:lstStyle/>
          <a:p>
            <a:r>
              <a:rPr lang="en-US" smtClean="0"/>
              <a:t>www.1mommysjourney.weebly.com</a:t>
            </a:r>
            <a:endParaRPr lang="en-US"/>
          </a:p>
        </p:txBody>
      </p:sp>
      <p:sp>
        <p:nvSpPr>
          <p:cNvPr id="6" name="Slide Number Placeholder 5"/>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1356591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DD7285-E57E-4CED-A84D-E393C79023A6}" type="datetime1">
              <a:rPr lang="en-US" smtClean="0"/>
              <a:t>4/22/2012</a:t>
            </a:fld>
            <a:endParaRPr lang="en-US"/>
          </a:p>
        </p:txBody>
      </p:sp>
      <p:sp>
        <p:nvSpPr>
          <p:cNvPr id="5" name="Footer Placeholder 4"/>
          <p:cNvSpPr>
            <a:spLocks noGrp="1"/>
          </p:cNvSpPr>
          <p:nvPr>
            <p:ph type="ftr" sz="quarter" idx="11"/>
          </p:nvPr>
        </p:nvSpPr>
        <p:spPr/>
        <p:txBody>
          <a:bodyPr/>
          <a:lstStyle/>
          <a:p>
            <a:r>
              <a:rPr lang="en-US" smtClean="0"/>
              <a:t>www.1mommysjourney.weebly.com</a:t>
            </a:r>
            <a:endParaRPr lang="en-US"/>
          </a:p>
        </p:txBody>
      </p:sp>
      <p:sp>
        <p:nvSpPr>
          <p:cNvPr id="6" name="Slide Number Placeholder 5"/>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3561033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47973-8084-4EE5-B507-979C6587A8FB}" type="datetime1">
              <a:rPr lang="en-US" smtClean="0"/>
              <a:t>4/22/2012</a:t>
            </a:fld>
            <a:endParaRPr lang="en-US"/>
          </a:p>
        </p:txBody>
      </p:sp>
      <p:sp>
        <p:nvSpPr>
          <p:cNvPr id="5" name="Footer Placeholder 4"/>
          <p:cNvSpPr>
            <a:spLocks noGrp="1"/>
          </p:cNvSpPr>
          <p:nvPr>
            <p:ph type="ftr" sz="quarter" idx="11"/>
          </p:nvPr>
        </p:nvSpPr>
        <p:spPr/>
        <p:txBody>
          <a:bodyPr/>
          <a:lstStyle/>
          <a:p>
            <a:r>
              <a:rPr lang="en-US" smtClean="0"/>
              <a:t>www.1mommysjourney.weebly.com</a:t>
            </a:r>
            <a:endParaRPr lang="en-US"/>
          </a:p>
        </p:txBody>
      </p:sp>
      <p:sp>
        <p:nvSpPr>
          <p:cNvPr id="6" name="Slide Number Placeholder 5"/>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4018279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DCD7A1-5B72-4BAD-A852-FAE0E368599A}" type="datetime1">
              <a:rPr lang="en-US" smtClean="0"/>
              <a:t>4/22/2012</a:t>
            </a:fld>
            <a:endParaRPr lang="en-US"/>
          </a:p>
        </p:txBody>
      </p:sp>
      <p:sp>
        <p:nvSpPr>
          <p:cNvPr id="6" name="Footer Placeholder 5"/>
          <p:cNvSpPr>
            <a:spLocks noGrp="1"/>
          </p:cNvSpPr>
          <p:nvPr>
            <p:ph type="ftr" sz="quarter" idx="11"/>
          </p:nvPr>
        </p:nvSpPr>
        <p:spPr/>
        <p:txBody>
          <a:bodyPr/>
          <a:lstStyle/>
          <a:p>
            <a:r>
              <a:rPr lang="en-US" smtClean="0"/>
              <a:t>www.1mommysjourney.weebly.com</a:t>
            </a:r>
            <a:endParaRPr lang="en-US"/>
          </a:p>
        </p:txBody>
      </p:sp>
      <p:sp>
        <p:nvSpPr>
          <p:cNvPr id="7" name="Slide Number Placeholder 6"/>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12628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A43295-2746-4166-9DF0-7950ADE1B838}" type="datetime1">
              <a:rPr lang="en-US" smtClean="0"/>
              <a:t>4/22/2012</a:t>
            </a:fld>
            <a:endParaRPr lang="en-US"/>
          </a:p>
        </p:txBody>
      </p:sp>
      <p:sp>
        <p:nvSpPr>
          <p:cNvPr id="8" name="Footer Placeholder 7"/>
          <p:cNvSpPr>
            <a:spLocks noGrp="1"/>
          </p:cNvSpPr>
          <p:nvPr>
            <p:ph type="ftr" sz="quarter" idx="11"/>
          </p:nvPr>
        </p:nvSpPr>
        <p:spPr/>
        <p:txBody>
          <a:bodyPr/>
          <a:lstStyle/>
          <a:p>
            <a:r>
              <a:rPr lang="en-US" smtClean="0"/>
              <a:t>www.1mommysjourney.weebly.com</a:t>
            </a:r>
            <a:endParaRPr lang="en-US"/>
          </a:p>
        </p:txBody>
      </p:sp>
      <p:sp>
        <p:nvSpPr>
          <p:cNvPr id="9" name="Slide Number Placeholder 8"/>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36778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D5D3BB-4FEA-4D78-8011-0698C67498E0}" type="datetime1">
              <a:rPr lang="en-US" smtClean="0"/>
              <a:t>4/22/2012</a:t>
            </a:fld>
            <a:endParaRPr lang="en-US"/>
          </a:p>
        </p:txBody>
      </p:sp>
      <p:sp>
        <p:nvSpPr>
          <p:cNvPr id="4" name="Footer Placeholder 3"/>
          <p:cNvSpPr>
            <a:spLocks noGrp="1"/>
          </p:cNvSpPr>
          <p:nvPr>
            <p:ph type="ftr" sz="quarter" idx="11"/>
          </p:nvPr>
        </p:nvSpPr>
        <p:spPr/>
        <p:txBody>
          <a:bodyPr/>
          <a:lstStyle/>
          <a:p>
            <a:r>
              <a:rPr lang="en-US" smtClean="0"/>
              <a:t>www.1mommysjourney.weebly.com</a:t>
            </a:r>
            <a:endParaRPr lang="en-US"/>
          </a:p>
        </p:txBody>
      </p:sp>
      <p:sp>
        <p:nvSpPr>
          <p:cNvPr id="5" name="Slide Number Placeholder 4"/>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3021398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0F35F-2FC4-4F5D-B40C-A7D646DEDD19}" type="datetime1">
              <a:rPr lang="en-US" smtClean="0"/>
              <a:t>4/22/2012</a:t>
            </a:fld>
            <a:endParaRPr lang="en-US"/>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
        <p:nvSpPr>
          <p:cNvPr id="4" name="Slide Number Placeholder 3"/>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1523635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22E42-5E2F-4D74-822A-505717ACEB54}" type="datetime1">
              <a:rPr lang="en-US" smtClean="0"/>
              <a:t>4/22/2012</a:t>
            </a:fld>
            <a:endParaRPr lang="en-US"/>
          </a:p>
        </p:txBody>
      </p:sp>
      <p:sp>
        <p:nvSpPr>
          <p:cNvPr id="6" name="Footer Placeholder 5"/>
          <p:cNvSpPr>
            <a:spLocks noGrp="1"/>
          </p:cNvSpPr>
          <p:nvPr>
            <p:ph type="ftr" sz="quarter" idx="11"/>
          </p:nvPr>
        </p:nvSpPr>
        <p:spPr/>
        <p:txBody>
          <a:bodyPr/>
          <a:lstStyle/>
          <a:p>
            <a:r>
              <a:rPr lang="en-US" smtClean="0"/>
              <a:t>www.1mommysjourney.weebly.com</a:t>
            </a:r>
            <a:endParaRPr lang="en-US"/>
          </a:p>
        </p:txBody>
      </p:sp>
      <p:sp>
        <p:nvSpPr>
          <p:cNvPr id="7" name="Slide Number Placeholder 6"/>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95868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9B7D57-E4F6-4FC1-9B82-420A38580A0C}" type="datetime1">
              <a:rPr lang="en-US" smtClean="0"/>
              <a:t>4/22/2012</a:t>
            </a:fld>
            <a:endParaRPr lang="en-US"/>
          </a:p>
        </p:txBody>
      </p:sp>
      <p:sp>
        <p:nvSpPr>
          <p:cNvPr id="6" name="Footer Placeholder 5"/>
          <p:cNvSpPr>
            <a:spLocks noGrp="1"/>
          </p:cNvSpPr>
          <p:nvPr>
            <p:ph type="ftr" sz="quarter" idx="11"/>
          </p:nvPr>
        </p:nvSpPr>
        <p:spPr/>
        <p:txBody>
          <a:bodyPr/>
          <a:lstStyle/>
          <a:p>
            <a:r>
              <a:rPr lang="en-US" smtClean="0"/>
              <a:t>www.1mommysjourney.weebly.com</a:t>
            </a:r>
            <a:endParaRPr lang="en-US"/>
          </a:p>
        </p:txBody>
      </p:sp>
      <p:sp>
        <p:nvSpPr>
          <p:cNvPr id="7" name="Slide Number Placeholder 6"/>
          <p:cNvSpPr>
            <a:spLocks noGrp="1"/>
          </p:cNvSpPr>
          <p:nvPr>
            <p:ph type="sldNum" sz="quarter" idx="12"/>
          </p:nvPr>
        </p:nvSpPr>
        <p:spPr/>
        <p:txBody>
          <a:bodyPr/>
          <a:lstStyle/>
          <a:p>
            <a:fld id="{C54C0F29-274E-4036-BDA9-6CB5D5068851}" type="slidenum">
              <a:rPr lang="en-US" smtClean="0"/>
              <a:t>‹#›</a:t>
            </a:fld>
            <a:endParaRPr lang="en-US"/>
          </a:p>
        </p:txBody>
      </p:sp>
    </p:spTree>
    <p:extLst>
      <p:ext uri="{BB962C8B-B14F-4D97-AF65-F5344CB8AC3E}">
        <p14:creationId xmlns:p14="http://schemas.microsoft.com/office/powerpoint/2010/main" val="3364713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1B48E-2836-4C2A-9024-36343DBC5FE9}" type="datetime1">
              <a:rPr lang="en-US" smtClean="0"/>
              <a:t>4/22/2012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www.1mommysjourney.weebly.com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4C0F29-274E-4036-BDA9-6CB5D5068851}" type="slidenum">
              <a:rPr lang="en-US" smtClean="0"/>
              <a:t>‹#›</a:t>
            </a:fld>
            <a:endParaRPr lang="en-US"/>
          </a:p>
        </p:txBody>
      </p:sp>
    </p:spTree>
    <p:extLst>
      <p:ext uri="{BB962C8B-B14F-4D97-AF65-F5344CB8AC3E}">
        <p14:creationId xmlns:p14="http://schemas.microsoft.com/office/powerpoint/2010/main" val="262312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7.wdp"/><Relationship Id="rId5" Type="http://schemas.openxmlformats.org/officeDocument/2006/relationships/image" Target="../media/image21.png"/><Relationship Id="rId10" Type="http://schemas.openxmlformats.org/officeDocument/2006/relationships/image" Target="../media/image25.png"/><Relationship Id="rId4" Type="http://schemas.microsoft.com/office/2007/relationships/hdphoto" Target="../media/hdphoto5.wdp"/><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12"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7.wdp"/><Relationship Id="rId5" Type="http://schemas.openxmlformats.org/officeDocument/2006/relationships/image" Target="../media/image21.png"/><Relationship Id="rId10" Type="http://schemas.openxmlformats.org/officeDocument/2006/relationships/image" Target="../media/image25.png"/><Relationship Id="rId4" Type="http://schemas.microsoft.com/office/2007/relationships/hdphoto" Target="../media/hdphoto5.wdp"/><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12"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4.png"/><Relationship Id="rId7" Type="http://schemas.openxmlformats.org/officeDocument/2006/relationships/image" Target="../media/image17.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6.pn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11" Type="http://schemas.microsoft.com/office/2007/relationships/hdphoto" Target="../media/hdphoto7.wdp"/><Relationship Id="rId5" Type="http://schemas.openxmlformats.org/officeDocument/2006/relationships/image" Target="../media/image21.png"/><Relationship Id="rId10" Type="http://schemas.openxmlformats.org/officeDocument/2006/relationships/image" Target="../media/image25.png"/><Relationship Id="rId4" Type="http://schemas.microsoft.com/office/2007/relationships/hdphoto" Target="../media/hdphoto5.wdp"/><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16" y="12357"/>
            <a:ext cx="6958995"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200400" y="2667000"/>
            <a:ext cx="3124200" cy="1470025"/>
          </a:xfrm>
          <a:solidFill>
            <a:schemeClr val="bg2"/>
          </a:solidFill>
        </p:spPr>
        <p:txBody>
          <a:bodyPr>
            <a:normAutofit fontScale="90000"/>
          </a:bodyPr>
          <a:lstStyle/>
          <a:p>
            <a:r>
              <a:rPr lang="en-US" dirty="0" smtClean="0"/>
              <a:t>Bug Splat</a:t>
            </a:r>
            <a:br>
              <a:rPr lang="en-US" dirty="0" smtClean="0"/>
            </a:br>
            <a:r>
              <a:rPr lang="en-US" dirty="0" smtClean="0"/>
              <a:t>an ABC game</a:t>
            </a:r>
            <a:endParaRPr lang="en-US" dirty="0"/>
          </a:p>
        </p:txBody>
      </p:sp>
      <p:sp>
        <p:nvSpPr>
          <p:cNvPr id="4" name="Footer Placeholder 3"/>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259228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826" l="0" r="98905"/>
                    </a14:imgEffect>
                  </a14:imgLayer>
                </a14:imgProps>
              </a:ext>
              <a:ext uri="{28A0092B-C50C-407E-A947-70E740481C1C}">
                <a14:useLocalDpi xmlns:a14="http://schemas.microsoft.com/office/drawing/2010/main" val="0"/>
              </a:ext>
            </a:extLst>
          </a:blip>
          <a:srcRect/>
          <a:stretch>
            <a:fillRect/>
          </a:stretch>
        </p:blipFill>
        <p:spPr bwMode="auto">
          <a:xfrm>
            <a:off x="6286499" y="4396796"/>
            <a:ext cx="2286000" cy="153512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517" y="3467100"/>
            <a:ext cx="2394366"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03" b="100000" l="0" r="100000"/>
                    </a14:imgEffect>
                  </a14:imgLayer>
                </a14:imgProps>
              </a:ext>
              <a:ext uri="{28A0092B-C50C-407E-A947-70E740481C1C}">
                <a14:useLocalDpi xmlns:a14="http://schemas.microsoft.com/office/drawing/2010/main" val="0"/>
              </a:ext>
            </a:extLst>
          </a:blip>
          <a:srcRect/>
          <a:stretch>
            <a:fillRect/>
          </a:stretch>
        </p:blipFill>
        <p:spPr bwMode="auto">
          <a:xfrm>
            <a:off x="249815" y="4190984"/>
            <a:ext cx="2514600" cy="197788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087607">
            <a:off x="6558872" y="342899"/>
            <a:ext cx="1741253" cy="27432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313170">
            <a:off x="3208419" y="423407"/>
            <a:ext cx="182880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205" b="100000" l="2033" r="100000"/>
                    </a14:imgEffect>
                  </a14:imgLayer>
                </a14:imgProps>
              </a:ext>
              <a:ext uri="{28A0092B-C50C-407E-A947-70E740481C1C}">
                <a14:useLocalDpi xmlns:a14="http://schemas.microsoft.com/office/drawing/2010/main" val="0"/>
              </a:ext>
            </a:extLst>
          </a:blip>
          <a:srcRect/>
          <a:stretch>
            <a:fillRect/>
          </a:stretch>
        </p:blipFill>
        <p:spPr bwMode="auto">
          <a:xfrm>
            <a:off x="413" y="1249548"/>
            <a:ext cx="2880360" cy="1943659"/>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41732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5330" y="710463"/>
            <a:ext cx="182838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soon</a:t>
            </a:r>
            <a:endParaRPr lang="en-US" sz="4800" b="1" dirty="0">
              <a:solidFill>
                <a:schemeClr val="bg1"/>
              </a:solidFill>
              <a:latin typeface="Adam's Apple 4" pitchFamily="2" charset="0"/>
            </a:endParaRPr>
          </a:p>
        </p:txBody>
      </p:sp>
      <p:sp>
        <p:nvSpPr>
          <p:cNvPr id="16" name="TextBox 15"/>
          <p:cNvSpPr txBox="1"/>
          <p:nvPr/>
        </p:nvSpPr>
        <p:spPr>
          <a:xfrm>
            <a:off x="3546341" y="2070421"/>
            <a:ext cx="1915958"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there</a:t>
            </a:r>
            <a:endParaRPr lang="en-US" sz="4400" b="1" dirty="0">
              <a:solidFill>
                <a:schemeClr val="bg1"/>
              </a:solidFill>
              <a:latin typeface="Adam's Apple 4" pitchFamily="2" charset="0"/>
            </a:endParaRPr>
          </a:p>
        </p:txBody>
      </p:sp>
      <p:sp>
        <p:nvSpPr>
          <p:cNvPr id="17" name="TextBox 16"/>
          <p:cNvSpPr txBox="1"/>
          <p:nvPr/>
        </p:nvSpPr>
        <p:spPr>
          <a:xfrm>
            <a:off x="237252" y="3775485"/>
            <a:ext cx="191117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want</a:t>
            </a:r>
            <a:endParaRPr lang="en-US" sz="4800" b="1" dirty="0">
              <a:solidFill>
                <a:schemeClr val="bg1"/>
              </a:solidFill>
              <a:latin typeface="Adam's Apple 4" pitchFamily="2" charset="0"/>
            </a:endParaRPr>
          </a:p>
        </p:txBody>
      </p:sp>
      <p:sp>
        <p:nvSpPr>
          <p:cNvPr id="18" name="TextBox 17"/>
          <p:cNvSpPr txBox="1"/>
          <p:nvPr/>
        </p:nvSpPr>
        <p:spPr>
          <a:xfrm>
            <a:off x="6286499" y="2052357"/>
            <a:ext cx="1524000"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they</a:t>
            </a:r>
            <a:endParaRPr lang="en-US" sz="4400" b="1" dirty="0">
              <a:solidFill>
                <a:schemeClr val="bg1"/>
              </a:solidFill>
              <a:latin typeface="Adam's Apple 4" pitchFamily="2" charset="0"/>
            </a:endParaRPr>
          </a:p>
        </p:txBody>
      </p:sp>
      <p:sp>
        <p:nvSpPr>
          <p:cNvPr id="19" name="TextBox 18"/>
          <p:cNvSpPr txBox="1"/>
          <p:nvPr/>
        </p:nvSpPr>
        <p:spPr>
          <a:xfrm>
            <a:off x="3302124" y="5100923"/>
            <a:ext cx="1641389" cy="830997"/>
          </a:xfrm>
          <a:prstGeom prst="rect">
            <a:avLst/>
          </a:prstGeom>
          <a:solidFill>
            <a:schemeClr val="bg1">
              <a:lumMod val="85000"/>
            </a:schemeClr>
          </a:solidFill>
        </p:spPr>
        <p:txBody>
          <a:bodyPr wrap="square" rtlCol="0">
            <a:spAutoFit/>
          </a:bodyPr>
          <a:lstStyle/>
          <a:p>
            <a:pPr algn="ctr"/>
            <a:r>
              <a:rPr lang="en-US" sz="4800" b="1" dirty="0" smtClean="0">
                <a:solidFill>
                  <a:schemeClr val="bg1"/>
                </a:solidFill>
                <a:latin typeface="Adam's Apple 4" pitchFamily="2" charset="0"/>
              </a:rPr>
              <a:t>was</a:t>
            </a:r>
            <a:endParaRPr lang="en-US" sz="4800" b="1" dirty="0">
              <a:solidFill>
                <a:schemeClr val="bg1"/>
              </a:solidFill>
              <a:latin typeface="Adam's Apple 4" pitchFamily="2" charset="0"/>
            </a:endParaRPr>
          </a:p>
        </p:txBody>
      </p:sp>
      <p:sp>
        <p:nvSpPr>
          <p:cNvPr id="20" name="TextBox 19"/>
          <p:cNvSpPr txBox="1"/>
          <p:nvPr/>
        </p:nvSpPr>
        <p:spPr>
          <a:xfrm>
            <a:off x="6286499" y="3506213"/>
            <a:ext cx="17145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what</a:t>
            </a:r>
            <a:endParaRPr lang="en-US" sz="4800" b="1" dirty="0">
              <a:solidFill>
                <a:schemeClr val="bg1"/>
              </a:solidFill>
              <a:latin typeface="Adam's Apple 4" pitchFamily="2" charset="0"/>
            </a:endParaRPr>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624559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20" y="3485594"/>
            <a:ext cx="2621280" cy="2359152"/>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939" y="3546389"/>
            <a:ext cx="2743200" cy="21336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 y="3802506"/>
            <a:ext cx="2743200" cy="182937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7900" y="685800"/>
            <a:ext cx="2743200" cy="205140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9909" y="685800"/>
            <a:ext cx="2735581"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76" y="457200"/>
            <a:ext cx="2754055"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4261049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463" y="3520441"/>
            <a:ext cx="2743200" cy="206288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8980" y="3707463"/>
            <a:ext cx="2377440" cy="209214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06" y="3520441"/>
            <a:ext cx="2697480" cy="202050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506628"/>
            <a:ext cx="2597727"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350" y="457201"/>
            <a:ext cx="2743200" cy="215769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996" y="457200"/>
            <a:ext cx="2336479"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258005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60" y="571500"/>
            <a:ext cx="246888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203" y="571500"/>
            <a:ext cx="2694608" cy="2286000"/>
          </a:xfrm>
          <a:prstGeom prst="rect">
            <a:avLst/>
          </a:prstGeom>
          <a:noFill/>
          <a:ln w="22225"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3" b="100000" l="1563" r="100000"/>
                    </a14:imgEffect>
                  </a14:imgLayer>
                </a14:imgProps>
              </a:ext>
              <a:ext uri="{28A0092B-C50C-407E-A947-70E740481C1C}">
                <a14:useLocalDpi xmlns:a14="http://schemas.microsoft.com/office/drawing/2010/main" val="0"/>
              </a:ext>
            </a:extLst>
          </a:blip>
          <a:srcRect/>
          <a:stretch>
            <a:fillRect/>
          </a:stretch>
        </p:blipFill>
        <p:spPr bwMode="auto">
          <a:xfrm>
            <a:off x="198687" y="369673"/>
            <a:ext cx="2314938" cy="2286000"/>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05" b="100000" l="0" r="100000"/>
                    </a14:imgEffect>
                  </a14:imgLayer>
                </a14:imgProps>
              </a:ext>
              <a:ext uri="{28A0092B-C50C-407E-A947-70E740481C1C}">
                <a14:useLocalDpi xmlns:a14="http://schemas.microsoft.com/office/drawing/2010/main" val="0"/>
              </a:ext>
            </a:extLst>
          </a:blip>
          <a:srcRect/>
          <a:stretch>
            <a:fillRect/>
          </a:stretch>
        </p:blipFill>
        <p:spPr bwMode="auto">
          <a:xfrm>
            <a:off x="240123" y="3574192"/>
            <a:ext cx="2351512"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542" l="313" r="100000"/>
                    </a14:imgEffect>
                  </a14:imgLayer>
                </a14:imgProps>
              </a:ext>
              <a:ext uri="{28A0092B-C50C-407E-A947-70E740481C1C}">
                <a14:useLocalDpi xmlns:a14="http://schemas.microsoft.com/office/drawing/2010/main" val="0"/>
              </a:ext>
            </a:extLst>
          </a:blip>
          <a:srcRect/>
          <a:stretch>
            <a:fillRect/>
          </a:stretch>
        </p:blipFill>
        <p:spPr bwMode="auto">
          <a:xfrm>
            <a:off x="2891137" y="3579340"/>
            <a:ext cx="3050747" cy="228806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942" l="0" r="100000"/>
                    </a14:imgEffect>
                  </a14:imgLayer>
                </a14:imgProps>
              </a:ext>
              <a:ext uri="{28A0092B-C50C-407E-A947-70E740481C1C}">
                <a14:useLocalDpi xmlns:a14="http://schemas.microsoft.com/office/drawing/2010/main" val="0"/>
              </a:ext>
            </a:extLst>
          </a:blip>
          <a:srcRect/>
          <a:stretch>
            <a:fillRect/>
          </a:stretch>
        </p:blipFill>
        <p:spPr bwMode="auto">
          <a:xfrm>
            <a:off x="6336366" y="3422822"/>
            <a:ext cx="2830288"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ooter Placeholder 13"/>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2318402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826" l="0" r="98905"/>
                    </a14:imgEffect>
                  </a14:imgLayer>
                </a14:imgProps>
              </a:ext>
              <a:ext uri="{28A0092B-C50C-407E-A947-70E740481C1C}">
                <a14:useLocalDpi xmlns:a14="http://schemas.microsoft.com/office/drawing/2010/main" val="0"/>
              </a:ext>
            </a:extLst>
          </a:blip>
          <a:srcRect/>
          <a:stretch>
            <a:fillRect/>
          </a:stretch>
        </p:blipFill>
        <p:spPr bwMode="auto">
          <a:xfrm>
            <a:off x="6286499" y="3907058"/>
            <a:ext cx="2286000" cy="153512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517" y="3467100"/>
            <a:ext cx="2394366"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03" b="100000" l="0" r="100000"/>
                    </a14:imgEffect>
                  </a14:imgLayer>
                </a14:imgProps>
              </a:ext>
              <a:ext uri="{28A0092B-C50C-407E-A947-70E740481C1C}">
                <a14:useLocalDpi xmlns:a14="http://schemas.microsoft.com/office/drawing/2010/main" val="0"/>
              </a:ext>
            </a:extLst>
          </a:blip>
          <a:srcRect/>
          <a:stretch>
            <a:fillRect/>
          </a:stretch>
        </p:blipFill>
        <p:spPr bwMode="auto">
          <a:xfrm>
            <a:off x="183293" y="3818152"/>
            <a:ext cx="2514600" cy="197788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3978" y="544727"/>
            <a:ext cx="1451043"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6071" y="489122"/>
            <a:ext cx="182880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205" b="100000" l="2033" r="100000"/>
                    </a14:imgEffect>
                  </a14:imgLayer>
                </a14:imgProps>
              </a:ext>
              <a:ext uri="{28A0092B-C50C-407E-A947-70E740481C1C}">
                <a14:useLocalDpi xmlns:a14="http://schemas.microsoft.com/office/drawing/2010/main" val="0"/>
              </a:ext>
            </a:extLst>
          </a:blip>
          <a:srcRect/>
          <a:stretch>
            <a:fillRect/>
          </a:stretch>
        </p:blipFill>
        <p:spPr bwMode="auto">
          <a:xfrm>
            <a:off x="-182467" y="773327"/>
            <a:ext cx="2880360" cy="1943659"/>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11943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a:xfrm>
            <a:off x="457200" y="1219200"/>
            <a:ext cx="8229600" cy="4906963"/>
          </a:xfrm>
        </p:spPr>
        <p:txBody>
          <a:bodyPr>
            <a:normAutofit fontScale="70000" lnSpcReduction="20000"/>
          </a:bodyPr>
          <a:lstStyle/>
          <a:p>
            <a:r>
              <a:rPr lang="en-US" dirty="0" smtClean="0"/>
              <a:t>Print cut out and laminate the bug cards</a:t>
            </a:r>
          </a:p>
          <a:p>
            <a:r>
              <a:rPr lang="en-US" dirty="0" smtClean="0"/>
              <a:t>To play SPLAT you will need a fly swatter. One person calls out a letter and players try to find and swat the bug with that letter on it.</a:t>
            </a:r>
          </a:p>
          <a:p>
            <a:r>
              <a:rPr lang="en-US" dirty="0" smtClean="0"/>
              <a:t>Card can be removed from play after it has been swatted. (If there are multiple players swatted bug cards can be put into a jar and at the end of the game they can be counted to see which player has the most bugs in their jar.</a:t>
            </a:r>
          </a:p>
          <a:p>
            <a:r>
              <a:rPr lang="en-US" dirty="0" smtClean="0"/>
              <a:t>To play MATCH cards are placed in rows face down. Players take turns turning over two cards if they turn over a match (same capital and lower case letter) they collect the bugs (cards) and put them in a jar. Player with most bugs in their jar wins.</a:t>
            </a:r>
          </a:p>
          <a:p>
            <a:r>
              <a:rPr lang="en-US" dirty="0" smtClean="0"/>
              <a:t>Cards can be used to but in ABC order as well.</a:t>
            </a:r>
          </a:p>
          <a:p>
            <a:r>
              <a:rPr lang="en-US" dirty="0" smtClean="0"/>
              <a:t>Cards can be put into a container, players pull cards out of the container and identify the letter on the card. If correct the bug can be set free if incorrect the bug goes back into the container.</a:t>
            </a:r>
            <a:endParaRPr lang="en-US" dirty="0"/>
          </a:p>
        </p:txBody>
      </p:sp>
      <p:sp>
        <p:nvSpPr>
          <p:cNvPr id="4" name="Footer Placeholder 3"/>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211573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20" y="3485594"/>
            <a:ext cx="2621280" cy="2359152"/>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3802506"/>
            <a:ext cx="2743200" cy="21336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523" y="4269484"/>
            <a:ext cx="2743200" cy="182937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7900" y="1031875"/>
            <a:ext cx="2743200" cy="205140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485" y="848342"/>
            <a:ext cx="2735581"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79" y="692071"/>
            <a:ext cx="2754055"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32220" y="593475"/>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ate</a:t>
            </a:r>
            <a:endParaRPr lang="en-US" sz="4800" b="1" dirty="0">
              <a:solidFill>
                <a:schemeClr val="bg1"/>
              </a:solidFill>
              <a:latin typeface="Adam's Apple 4" pitchFamily="2" charset="0"/>
            </a:endParaRPr>
          </a:p>
        </p:txBody>
      </p:sp>
      <p:sp>
        <p:nvSpPr>
          <p:cNvPr id="21" name="TextBox 20"/>
          <p:cNvSpPr txBox="1"/>
          <p:nvPr/>
        </p:nvSpPr>
        <p:spPr>
          <a:xfrm>
            <a:off x="260523" y="593476"/>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am</a:t>
            </a:r>
            <a:endParaRPr lang="en-US" sz="4800" b="1" dirty="0">
              <a:solidFill>
                <a:schemeClr val="bg1"/>
              </a:solidFill>
              <a:latin typeface="Adam's Apple 4" pitchFamily="2" charset="0"/>
            </a:endParaRPr>
          </a:p>
        </p:txBody>
      </p:sp>
      <p:sp>
        <p:nvSpPr>
          <p:cNvPr id="22" name="TextBox 21"/>
          <p:cNvSpPr txBox="1"/>
          <p:nvPr/>
        </p:nvSpPr>
        <p:spPr>
          <a:xfrm>
            <a:off x="3225039" y="535966"/>
            <a:ext cx="1330411"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are</a:t>
            </a:r>
            <a:endParaRPr lang="en-US" sz="4800" b="1" dirty="0">
              <a:solidFill>
                <a:schemeClr val="bg1"/>
              </a:solidFill>
              <a:latin typeface="Adam's Apple 4" pitchFamily="2" charset="0"/>
            </a:endParaRPr>
          </a:p>
        </p:txBody>
      </p:sp>
      <p:sp>
        <p:nvSpPr>
          <p:cNvPr id="23" name="TextBox 22"/>
          <p:cNvSpPr txBox="1"/>
          <p:nvPr/>
        </p:nvSpPr>
        <p:spPr>
          <a:xfrm>
            <a:off x="6316156" y="4922614"/>
            <a:ext cx="1752600"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came</a:t>
            </a:r>
            <a:endParaRPr lang="en-US" sz="4400" b="1" dirty="0">
              <a:solidFill>
                <a:schemeClr val="bg1"/>
              </a:solidFill>
              <a:latin typeface="Adam's Apple 4" pitchFamily="2" charset="0"/>
            </a:endParaRPr>
          </a:p>
        </p:txBody>
      </p:sp>
      <p:sp>
        <p:nvSpPr>
          <p:cNvPr id="24" name="TextBox 23"/>
          <p:cNvSpPr txBox="1"/>
          <p:nvPr/>
        </p:nvSpPr>
        <p:spPr>
          <a:xfrm>
            <a:off x="3276453" y="3546389"/>
            <a:ext cx="1524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but</a:t>
            </a:r>
            <a:endParaRPr lang="en-US" sz="4800" b="1" dirty="0">
              <a:solidFill>
                <a:schemeClr val="bg1"/>
              </a:solidFill>
              <a:latin typeface="Adam's Apple 4" pitchFamily="2" charset="0"/>
            </a:endParaRPr>
          </a:p>
        </p:txBody>
      </p:sp>
      <p:sp>
        <p:nvSpPr>
          <p:cNvPr id="25" name="TextBox 24"/>
          <p:cNvSpPr txBox="1"/>
          <p:nvPr/>
        </p:nvSpPr>
        <p:spPr>
          <a:xfrm>
            <a:off x="183293" y="3546389"/>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be</a:t>
            </a:r>
            <a:endParaRPr lang="en-US" sz="4800" b="1" dirty="0">
              <a:solidFill>
                <a:schemeClr val="bg1"/>
              </a:solidFill>
              <a:latin typeface="Adam's Apple 4" pitchFamily="2" charset="0"/>
            </a:endParaRPr>
          </a:p>
        </p:txBody>
      </p:sp>
      <p:sp>
        <p:nvSpPr>
          <p:cNvPr id="26" name="Footer Placeholder 25"/>
          <p:cNvSpPr>
            <a:spLocks noGrp="1"/>
          </p:cNvSpPr>
          <p:nvPr>
            <p:ph type="ftr" sz="quarter" idx="11"/>
          </p:nvPr>
        </p:nvSpPr>
        <p:spPr>
          <a:xfrm>
            <a:off x="3225039" y="6490816"/>
            <a:ext cx="2895600" cy="365125"/>
          </a:xfrm>
        </p:spPr>
        <p:txBody>
          <a:bodyPr/>
          <a:lstStyle/>
          <a:p>
            <a:r>
              <a:rPr lang="en-US" smtClean="0"/>
              <a:t>www.1mommysjourney.weebly.com</a:t>
            </a:r>
            <a:endParaRPr lang="en-US"/>
          </a:p>
        </p:txBody>
      </p:sp>
    </p:spTree>
    <p:extLst>
      <p:ext uri="{BB962C8B-B14F-4D97-AF65-F5344CB8AC3E}">
        <p14:creationId xmlns:p14="http://schemas.microsoft.com/office/powerpoint/2010/main" val="389340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20" y="3485594"/>
            <a:ext cx="2621280" cy="2359152"/>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0" y="3802506"/>
            <a:ext cx="2743200" cy="21336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0523" y="4269484"/>
            <a:ext cx="2743200" cy="1829371"/>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7900" y="1031875"/>
            <a:ext cx="2743200" cy="205140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0485" y="848342"/>
            <a:ext cx="2735581"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79" y="692071"/>
            <a:ext cx="2754055"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332220" y="593475"/>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ate</a:t>
            </a:r>
            <a:endParaRPr lang="en-US" sz="4800" b="1" dirty="0">
              <a:solidFill>
                <a:schemeClr val="bg1"/>
              </a:solidFill>
              <a:latin typeface="Adam's Apple 4" pitchFamily="2" charset="0"/>
            </a:endParaRPr>
          </a:p>
        </p:txBody>
      </p:sp>
      <p:sp>
        <p:nvSpPr>
          <p:cNvPr id="21" name="TextBox 20"/>
          <p:cNvSpPr txBox="1"/>
          <p:nvPr/>
        </p:nvSpPr>
        <p:spPr>
          <a:xfrm>
            <a:off x="260523" y="593476"/>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am</a:t>
            </a:r>
            <a:endParaRPr lang="en-US" sz="4800" b="1" dirty="0">
              <a:solidFill>
                <a:schemeClr val="bg1"/>
              </a:solidFill>
              <a:latin typeface="Adam's Apple 4" pitchFamily="2" charset="0"/>
            </a:endParaRPr>
          </a:p>
        </p:txBody>
      </p:sp>
      <p:sp>
        <p:nvSpPr>
          <p:cNvPr id="22" name="TextBox 21"/>
          <p:cNvSpPr txBox="1"/>
          <p:nvPr/>
        </p:nvSpPr>
        <p:spPr>
          <a:xfrm>
            <a:off x="3225039" y="535966"/>
            <a:ext cx="1330411"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are</a:t>
            </a:r>
            <a:endParaRPr lang="en-US" sz="4800" b="1" dirty="0">
              <a:solidFill>
                <a:schemeClr val="bg1"/>
              </a:solidFill>
              <a:latin typeface="Adam's Apple 4" pitchFamily="2" charset="0"/>
            </a:endParaRPr>
          </a:p>
        </p:txBody>
      </p:sp>
      <p:sp>
        <p:nvSpPr>
          <p:cNvPr id="23" name="TextBox 22"/>
          <p:cNvSpPr txBox="1"/>
          <p:nvPr/>
        </p:nvSpPr>
        <p:spPr>
          <a:xfrm>
            <a:off x="6316156" y="4922614"/>
            <a:ext cx="1752600"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came</a:t>
            </a:r>
            <a:endParaRPr lang="en-US" sz="4400" b="1" dirty="0">
              <a:solidFill>
                <a:schemeClr val="bg1"/>
              </a:solidFill>
              <a:latin typeface="Adam's Apple 4" pitchFamily="2" charset="0"/>
            </a:endParaRPr>
          </a:p>
        </p:txBody>
      </p:sp>
      <p:sp>
        <p:nvSpPr>
          <p:cNvPr id="24" name="TextBox 23"/>
          <p:cNvSpPr txBox="1"/>
          <p:nvPr/>
        </p:nvSpPr>
        <p:spPr>
          <a:xfrm>
            <a:off x="3276453" y="3546389"/>
            <a:ext cx="1524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but</a:t>
            </a:r>
            <a:endParaRPr lang="en-US" sz="4800" b="1" dirty="0">
              <a:solidFill>
                <a:schemeClr val="bg1"/>
              </a:solidFill>
              <a:latin typeface="Adam's Apple 4" pitchFamily="2" charset="0"/>
            </a:endParaRPr>
          </a:p>
        </p:txBody>
      </p:sp>
      <p:sp>
        <p:nvSpPr>
          <p:cNvPr id="25" name="TextBox 24"/>
          <p:cNvSpPr txBox="1"/>
          <p:nvPr/>
        </p:nvSpPr>
        <p:spPr>
          <a:xfrm>
            <a:off x="183293" y="3546389"/>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be</a:t>
            </a:r>
            <a:endParaRPr lang="en-US" sz="4800" b="1" dirty="0">
              <a:solidFill>
                <a:schemeClr val="bg1"/>
              </a:solidFill>
              <a:latin typeface="Adam's Apple 4" pitchFamily="2" charset="0"/>
            </a:endParaRPr>
          </a:p>
        </p:txBody>
      </p:sp>
      <p:sp>
        <p:nvSpPr>
          <p:cNvPr id="26" name="Footer Placeholder 25"/>
          <p:cNvSpPr>
            <a:spLocks noGrp="1"/>
          </p:cNvSpPr>
          <p:nvPr>
            <p:ph type="ftr" sz="quarter" idx="11"/>
          </p:nvPr>
        </p:nvSpPr>
        <p:spPr>
          <a:xfrm>
            <a:off x="3225039" y="6490816"/>
            <a:ext cx="2895600" cy="365125"/>
          </a:xfrm>
        </p:spPr>
        <p:txBody>
          <a:bodyPr/>
          <a:lstStyle/>
          <a:p>
            <a:r>
              <a:rPr lang="en-US" smtClean="0"/>
              <a:t>www.1mommysjourney.weebly.com</a:t>
            </a:r>
            <a:endParaRPr lang="en-US"/>
          </a:p>
        </p:txBody>
      </p:sp>
    </p:spTree>
    <p:extLst>
      <p:ext uri="{BB962C8B-B14F-4D97-AF65-F5344CB8AC3E}">
        <p14:creationId xmlns:p14="http://schemas.microsoft.com/office/powerpoint/2010/main" val="395292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67825"/>
            <a:ext cx="2743200" cy="206288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560" y="3508479"/>
            <a:ext cx="2377440" cy="209214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2" y="3520439"/>
            <a:ext cx="2697480" cy="202050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888" y="827072"/>
            <a:ext cx="2597727"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350" y="457201"/>
            <a:ext cx="2743200" cy="215769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79" y="140652"/>
            <a:ext cx="2336479"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6800" y="1970072"/>
            <a:ext cx="151731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did</a:t>
            </a:r>
            <a:endParaRPr lang="en-US" sz="4800" b="1" dirty="0">
              <a:solidFill>
                <a:schemeClr val="bg1"/>
              </a:solidFill>
              <a:latin typeface="Adam's Apple 4" pitchFamily="2" charset="0"/>
            </a:endParaRPr>
          </a:p>
        </p:txBody>
      </p:sp>
      <p:sp>
        <p:nvSpPr>
          <p:cNvPr id="17" name="TextBox 16"/>
          <p:cNvSpPr txBox="1"/>
          <p:nvPr/>
        </p:nvSpPr>
        <p:spPr>
          <a:xfrm>
            <a:off x="6328063" y="705050"/>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eat</a:t>
            </a:r>
            <a:endParaRPr lang="en-US" sz="4800" b="1" dirty="0">
              <a:solidFill>
                <a:schemeClr val="bg1"/>
              </a:solidFill>
              <a:latin typeface="Adam's Apple 4" pitchFamily="2" charset="0"/>
            </a:endParaRPr>
          </a:p>
        </p:txBody>
      </p:sp>
      <p:sp>
        <p:nvSpPr>
          <p:cNvPr id="18" name="TextBox 17"/>
          <p:cNvSpPr txBox="1"/>
          <p:nvPr/>
        </p:nvSpPr>
        <p:spPr>
          <a:xfrm>
            <a:off x="3335706" y="5017303"/>
            <a:ext cx="1755033" cy="830997"/>
          </a:xfrm>
          <a:prstGeom prst="rect">
            <a:avLst/>
          </a:prstGeom>
          <a:solidFill>
            <a:schemeClr val="bg1">
              <a:lumMod val="65000"/>
            </a:schemeClr>
          </a:solidFill>
        </p:spPr>
        <p:txBody>
          <a:bodyPr wrap="square" rtlCol="0">
            <a:spAutoFit/>
          </a:bodyPr>
          <a:lstStyle/>
          <a:p>
            <a:pPr algn="ctr"/>
            <a:r>
              <a:rPr lang="en-US" sz="4800" b="1" dirty="0" smtClean="0">
                <a:solidFill>
                  <a:schemeClr val="bg1"/>
                </a:solidFill>
                <a:latin typeface="Adam's Apple 4" pitchFamily="2" charset="0"/>
              </a:rPr>
              <a:t>have</a:t>
            </a:r>
            <a:endParaRPr lang="en-US" sz="4800" b="1" dirty="0">
              <a:solidFill>
                <a:schemeClr val="bg1"/>
              </a:solidFill>
              <a:latin typeface="Adam's Apple 4" pitchFamily="2" charset="0"/>
            </a:endParaRPr>
          </a:p>
        </p:txBody>
      </p:sp>
      <p:sp>
        <p:nvSpPr>
          <p:cNvPr id="19" name="TextBox 18"/>
          <p:cNvSpPr txBox="1"/>
          <p:nvPr/>
        </p:nvSpPr>
        <p:spPr>
          <a:xfrm>
            <a:off x="1326818" y="5017303"/>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get</a:t>
            </a:r>
            <a:endParaRPr lang="en-US" sz="4800" b="1" dirty="0">
              <a:solidFill>
                <a:schemeClr val="bg1"/>
              </a:solidFill>
              <a:latin typeface="Adam's Apple 4" pitchFamily="2" charset="0"/>
            </a:endParaRPr>
          </a:p>
        </p:txBody>
      </p:sp>
      <p:sp>
        <p:nvSpPr>
          <p:cNvPr id="20" name="TextBox 19"/>
          <p:cNvSpPr txBox="1"/>
          <p:nvPr/>
        </p:nvSpPr>
        <p:spPr>
          <a:xfrm>
            <a:off x="6328063" y="4807094"/>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he</a:t>
            </a:r>
            <a:endParaRPr lang="en-US" sz="4800" b="1" dirty="0">
              <a:solidFill>
                <a:schemeClr val="bg1"/>
              </a:solidFill>
              <a:latin typeface="Adam's Apple 4" pitchFamily="2" charset="0"/>
            </a:endParaRPr>
          </a:p>
        </p:txBody>
      </p:sp>
      <p:sp>
        <p:nvSpPr>
          <p:cNvPr id="21" name="TextBox 20"/>
          <p:cNvSpPr txBox="1"/>
          <p:nvPr/>
        </p:nvSpPr>
        <p:spPr>
          <a:xfrm>
            <a:off x="3314700" y="2015786"/>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do</a:t>
            </a:r>
            <a:endParaRPr lang="en-US" sz="4800" b="1" dirty="0">
              <a:solidFill>
                <a:schemeClr val="bg1"/>
              </a:solidFill>
              <a:latin typeface="Adam's Apple 4" pitchFamily="2" charset="0"/>
            </a:endParaRPr>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310561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167825"/>
            <a:ext cx="2743200" cy="2062886"/>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7560" y="3508479"/>
            <a:ext cx="2377440" cy="209214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2" y="3520439"/>
            <a:ext cx="2697480" cy="202050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888" y="827072"/>
            <a:ext cx="2597727"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63350" y="457201"/>
            <a:ext cx="2743200" cy="215769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579" y="140652"/>
            <a:ext cx="2336479"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66800" y="1970072"/>
            <a:ext cx="151731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did</a:t>
            </a:r>
            <a:endParaRPr lang="en-US" sz="4800" b="1" dirty="0">
              <a:solidFill>
                <a:schemeClr val="bg1"/>
              </a:solidFill>
              <a:latin typeface="Adam's Apple 4" pitchFamily="2" charset="0"/>
            </a:endParaRPr>
          </a:p>
        </p:txBody>
      </p:sp>
      <p:sp>
        <p:nvSpPr>
          <p:cNvPr id="17" name="TextBox 16"/>
          <p:cNvSpPr txBox="1"/>
          <p:nvPr/>
        </p:nvSpPr>
        <p:spPr>
          <a:xfrm>
            <a:off x="6328063" y="705050"/>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eat</a:t>
            </a:r>
            <a:endParaRPr lang="en-US" sz="4800" b="1" dirty="0">
              <a:solidFill>
                <a:schemeClr val="bg1"/>
              </a:solidFill>
              <a:latin typeface="Adam's Apple 4" pitchFamily="2" charset="0"/>
            </a:endParaRPr>
          </a:p>
        </p:txBody>
      </p:sp>
      <p:sp>
        <p:nvSpPr>
          <p:cNvPr id="18" name="TextBox 17"/>
          <p:cNvSpPr txBox="1"/>
          <p:nvPr/>
        </p:nvSpPr>
        <p:spPr>
          <a:xfrm>
            <a:off x="3335706" y="5017303"/>
            <a:ext cx="1755033" cy="830997"/>
          </a:xfrm>
          <a:prstGeom prst="rect">
            <a:avLst/>
          </a:prstGeom>
          <a:solidFill>
            <a:schemeClr val="bg1">
              <a:lumMod val="65000"/>
            </a:schemeClr>
          </a:solidFill>
        </p:spPr>
        <p:txBody>
          <a:bodyPr wrap="square" rtlCol="0">
            <a:spAutoFit/>
          </a:bodyPr>
          <a:lstStyle/>
          <a:p>
            <a:pPr algn="ctr"/>
            <a:r>
              <a:rPr lang="en-US" sz="4800" b="1" dirty="0" smtClean="0">
                <a:solidFill>
                  <a:schemeClr val="bg1"/>
                </a:solidFill>
                <a:latin typeface="Adam's Apple 4" pitchFamily="2" charset="0"/>
              </a:rPr>
              <a:t>have</a:t>
            </a:r>
            <a:endParaRPr lang="en-US" sz="4800" b="1" dirty="0">
              <a:solidFill>
                <a:schemeClr val="bg1"/>
              </a:solidFill>
              <a:latin typeface="Adam's Apple 4" pitchFamily="2" charset="0"/>
            </a:endParaRPr>
          </a:p>
        </p:txBody>
      </p:sp>
      <p:sp>
        <p:nvSpPr>
          <p:cNvPr id="19" name="TextBox 18"/>
          <p:cNvSpPr txBox="1"/>
          <p:nvPr/>
        </p:nvSpPr>
        <p:spPr>
          <a:xfrm>
            <a:off x="1326818" y="5017303"/>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get</a:t>
            </a:r>
            <a:endParaRPr lang="en-US" sz="4800" b="1" dirty="0">
              <a:solidFill>
                <a:schemeClr val="bg1"/>
              </a:solidFill>
              <a:latin typeface="Adam's Apple 4" pitchFamily="2" charset="0"/>
            </a:endParaRPr>
          </a:p>
        </p:txBody>
      </p:sp>
      <p:sp>
        <p:nvSpPr>
          <p:cNvPr id="20" name="TextBox 19"/>
          <p:cNvSpPr txBox="1"/>
          <p:nvPr/>
        </p:nvSpPr>
        <p:spPr>
          <a:xfrm>
            <a:off x="6328063" y="4807094"/>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he</a:t>
            </a:r>
            <a:endParaRPr lang="en-US" sz="4800" b="1" dirty="0">
              <a:solidFill>
                <a:schemeClr val="bg1"/>
              </a:solidFill>
              <a:latin typeface="Adam's Apple 4" pitchFamily="2" charset="0"/>
            </a:endParaRPr>
          </a:p>
        </p:txBody>
      </p:sp>
      <p:sp>
        <p:nvSpPr>
          <p:cNvPr id="21" name="TextBox 20"/>
          <p:cNvSpPr txBox="1"/>
          <p:nvPr/>
        </p:nvSpPr>
        <p:spPr>
          <a:xfrm>
            <a:off x="3314700" y="2015786"/>
            <a:ext cx="11430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do</a:t>
            </a:r>
            <a:endParaRPr lang="en-US" sz="4800" b="1" dirty="0">
              <a:solidFill>
                <a:schemeClr val="bg1"/>
              </a:solidFill>
              <a:latin typeface="Adam's Apple 4" pitchFamily="2" charset="0"/>
            </a:endParaRPr>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2781470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60" y="369673"/>
            <a:ext cx="246888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33" y="369673"/>
            <a:ext cx="2694608" cy="2286000"/>
          </a:xfrm>
          <a:prstGeom prst="rect">
            <a:avLst/>
          </a:prstGeom>
          <a:noFill/>
          <a:ln w="22225"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3" b="100000" l="1563" r="100000"/>
                    </a14:imgEffect>
                  </a14:imgLayer>
                </a14:imgProps>
              </a:ext>
              <a:ext uri="{28A0092B-C50C-407E-A947-70E740481C1C}">
                <a14:useLocalDpi xmlns:a14="http://schemas.microsoft.com/office/drawing/2010/main" val="0"/>
              </a:ext>
            </a:extLst>
          </a:blip>
          <a:srcRect/>
          <a:stretch>
            <a:fillRect/>
          </a:stretch>
        </p:blipFill>
        <p:spPr bwMode="auto">
          <a:xfrm>
            <a:off x="198687" y="369673"/>
            <a:ext cx="2314938" cy="2286000"/>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05" b="100000" l="0" r="100000"/>
                    </a14:imgEffect>
                  </a14:imgLayer>
                </a14:imgProps>
              </a:ext>
              <a:ext uri="{28A0092B-C50C-407E-A947-70E740481C1C}">
                <a14:useLocalDpi xmlns:a14="http://schemas.microsoft.com/office/drawing/2010/main" val="0"/>
              </a:ext>
            </a:extLst>
          </a:blip>
          <a:srcRect/>
          <a:stretch>
            <a:fillRect/>
          </a:stretch>
        </p:blipFill>
        <p:spPr bwMode="auto">
          <a:xfrm>
            <a:off x="0" y="3108929"/>
            <a:ext cx="2351512"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542" l="313" r="100000"/>
                    </a14:imgEffect>
                  </a14:imgLayer>
                </a14:imgProps>
              </a:ext>
              <a:ext uri="{28A0092B-C50C-407E-A947-70E740481C1C}">
                <a14:useLocalDpi xmlns:a14="http://schemas.microsoft.com/office/drawing/2010/main" val="0"/>
              </a:ext>
            </a:extLst>
          </a:blip>
          <a:srcRect/>
          <a:stretch>
            <a:fillRect/>
          </a:stretch>
        </p:blipFill>
        <p:spPr bwMode="auto">
          <a:xfrm>
            <a:off x="2798807" y="3352800"/>
            <a:ext cx="3050747" cy="228806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942" l="0" r="100000"/>
                    </a14:imgEffect>
                  </a14:imgLayer>
                </a14:imgProps>
              </a:ext>
              <a:ext uri="{28A0092B-C50C-407E-A947-70E740481C1C}">
                <a14:useLocalDpi xmlns:a14="http://schemas.microsoft.com/office/drawing/2010/main" val="0"/>
              </a:ext>
            </a:extLst>
          </a:blip>
          <a:srcRect/>
          <a:stretch>
            <a:fillRect/>
          </a:stretch>
        </p:blipFill>
        <p:spPr bwMode="auto">
          <a:xfrm>
            <a:off x="6336366" y="3688492"/>
            <a:ext cx="2830288"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90291" y="2091364"/>
            <a:ext cx="1501344" cy="769441"/>
          </a:xfrm>
          <a:prstGeom prst="rect">
            <a:avLst/>
          </a:prstGeom>
          <a:solidFill>
            <a:schemeClr val="bg1">
              <a:lumMod val="75000"/>
            </a:schemeClr>
          </a:solidFill>
        </p:spPr>
        <p:txBody>
          <a:bodyPr wrap="square" rtlCol="0">
            <a:spAutoFit/>
          </a:bodyPr>
          <a:lstStyle/>
          <a:p>
            <a:pPr algn="ctr"/>
            <a:r>
              <a:rPr lang="en-US" sz="4400" b="1" dirty="0" smtClean="0">
                <a:solidFill>
                  <a:schemeClr val="bg1"/>
                </a:solidFill>
                <a:latin typeface="Adam's Apple 4" pitchFamily="2" charset="0"/>
              </a:rPr>
              <a:t>into</a:t>
            </a:r>
            <a:endParaRPr lang="en-US" sz="4400" b="1" dirty="0">
              <a:solidFill>
                <a:schemeClr val="bg1"/>
              </a:solidFill>
              <a:latin typeface="Adam's Apple 4" pitchFamily="2" charset="0"/>
            </a:endParaRPr>
          </a:p>
        </p:txBody>
      </p:sp>
      <p:sp>
        <p:nvSpPr>
          <p:cNvPr id="15" name="TextBox 14"/>
          <p:cNvSpPr txBox="1"/>
          <p:nvPr/>
        </p:nvSpPr>
        <p:spPr>
          <a:xfrm>
            <a:off x="6849467" y="1998158"/>
            <a:ext cx="176981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must</a:t>
            </a:r>
            <a:endParaRPr lang="en-US" sz="4800" b="1" dirty="0">
              <a:solidFill>
                <a:schemeClr val="bg1"/>
              </a:solidFill>
              <a:latin typeface="Adam's Apple 4" pitchFamily="2" charset="0"/>
            </a:endParaRPr>
          </a:p>
        </p:txBody>
      </p:sp>
      <p:sp>
        <p:nvSpPr>
          <p:cNvPr id="16" name="TextBox 15"/>
          <p:cNvSpPr txBox="1"/>
          <p:nvPr/>
        </p:nvSpPr>
        <p:spPr>
          <a:xfrm>
            <a:off x="3842951" y="2029808"/>
            <a:ext cx="1666103"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like</a:t>
            </a:r>
            <a:endParaRPr lang="en-US" sz="4800" b="1" dirty="0">
              <a:solidFill>
                <a:schemeClr val="bg1"/>
              </a:solidFill>
              <a:latin typeface="Adam's Apple 4" pitchFamily="2" charset="0"/>
            </a:endParaRPr>
          </a:p>
        </p:txBody>
      </p:sp>
      <p:sp>
        <p:nvSpPr>
          <p:cNvPr id="17" name="TextBox 16"/>
          <p:cNvSpPr txBox="1"/>
          <p:nvPr/>
        </p:nvSpPr>
        <p:spPr>
          <a:xfrm>
            <a:off x="1012281" y="4979431"/>
            <a:ext cx="1501344"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new</a:t>
            </a:r>
            <a:endParaRPr lang="en-US" sz="4800" b="1" dirty="0">
              <a:solidFill>
                <a:schemeClr val="bg1"/>
              </a:solidFill>
              <a:latin typeface="Adam's Apple 4" pitchFamily="2" charset="0"/>
            </a:endParaRPr>
          </a:p>
        </p:txBody>
      </p:sp>
      <p:sp>
        <p:nvSpPr>
          <p:cNvPr id="18" name="TextBox 17"/>
          <p:cNvSpPr txBox="1"/>
          <p:nvPr/>
        </p:nvSpPr>
        <p:spPr>
          <a:xfrm>
            <a:off x="4104503" y="4933264"/>
            <a:ext cx="1404551"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she</a:t>
            </a:r>
            <a:endParaRPr lang="en-US" sz="4800" b="1" dirty="0">
              <a:solidFill>
                <a:schemeClr val="bg1"/>
              </a:solidFill>
              <a:latin typeface="Adam's Apple 4" pitchFamily="2" charset="0"/>
            </a:endParaRPr>
          </a:p>
        </p:txBody>
      </p:sp>
      <p:sp>
        <p:nvSpPr>
          <p:cNvPr id="19" name="TextBox 18"/>
          <p:cNvSpPr txBox="1"/>
          <p:nvPr/>
        </p:nvSpPr>
        <p:spPr>
          <a:xfrm>
            <a:off x="6336366" y="3488376"/>
            <a:ext cx="1524000" cy="769441"/>
          </a:xfrm>
          <a:prstGeom prst="rect">
            <a:avLst/>
          </a:prstGeom>
          <a:solidFill>
            <a:schemeClr val="bg1">
              <a:lumMod val="75000"/>
            </a:schemeClr>
          </a:solidFill>
        </p:spPr>
        <p:txBody>
          <a:bodyPr wrap="square" rtlCol="0">
            <a:spAutoFit/>
          </a:bodyPr>
          <a:lstStyle/>
          <a:p>
            <a:pPr algn="ctr"/>
            <a:r>
              <a:rPr lang="en-US" sz="4400" b="1" dirty="0" smtClean="0">
                <a:solidFill>
                  <a:schemeClr val="bg1"/>
                </a:solidFill>
                <a:latin typeface="Adam's Apple 4" pitchFamily="2" charset="0"/>
              </a:rPr>
              <a:t>now</a:t>
            </a:r>
            <a:endParaRPr lang="en-US" sz="4400" b="1" dirty="0">
              <a:solidFill>
                <a:schemeClr val="bg1"/>
              </a:solidFill>
              <a:latin typeface="Adam's Apple 4" pitchFamily="2" charset="0"/>
            </a:endParaRPr>
          </a:p>
        </p:txBody>
      </p:sp>
      <p:sp>
        <p:nvSpPr>
          <p:cNvPr id="20" name="Footer Placeholder 19"/>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161863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060" y="369673"/>
            <a:ext cx="246888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33" y="369673"/>
            <a:ext cx="2694608" cy="2286000"/>
          </a:xfrm>
          <a:prstGeom prst="rect">
            <a:avLst/>
          </a:prstGeom>
          <a:noFill/>
          <a:ln w="22225" cmpd="sng">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33" b="100000" l="1563" r="100000"/>
                    </a14:imgEffect>
                  </a14:imgLayer>
                </a14:imgProps>
              </a:ext>
              <a:ext uri="{28A0092B-C50C-407E-A947-70E740481C1C}">
                <a14:useLocalDpi xmlns:a14="http://schemas.microsoft.com/office/drawing/2010/main" val="0"/>
              </a:ext>
            </a:extLst>
          </a:blip>
          <a:srcRect/>
          <a:stretch>
            <a:fillRect/>
          </a:stretch>
        </p:blipFill>
        <p:spPr bwMode="auto">
          <a:xfrm>
            <a:off x="198687" y="369673"/>
            <a:ext cx="2314938" cy="2286000"/>
          </a:xfrm>
          <a:prstGeom prst="rect">
            <a:avLst/>
          </a:prstGeom>
          <a:noFill/>
          <a:ln w="317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3528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5"/>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205" b="100000" l="0" r="100000"/>
                    </a14:imgEffect>
                  </a14:imgLayer>
                </a14:imgProps>
              </a:ext>
              <a:ext uri="{28A0092B-C50C-407E-A947-70E740481C1C}">
                <a14:useLocalDpi xmlns:a14="http://schemas.microsoft.com/office/drawing/2010/main" val="0"/>
              </a:ext>
            </a:extLst>
          </a:blip>
          <a:srcRect/>
          <a:stretch>
            <a:fillRect/>
          </a:stretch>
        </p:blipFill>
        <p:spPr bwMode="auto">
          <a:xfrm>
            <a:off x="0" y="3108929"/>
            <a:ext cx="2351512"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98542" l="313" r="100000"/>
                    </a14:imgEffect>
                  </a14:imgLayer>
                </a14:imgProps>
              </a:ext>
              <a:ext uri="{28A0092B-C50C-407E-A947-70E740481C1C}">
                <a14:useLocalDpi xmlns:a14="http://schemas.microsoft.com/office/drawing/2010/main" val="0"/>
              </a:ext>
            </a:extLst>
          </a:blip>
          <a:srcRect/>
          <a:stretch>
            <a:fillRect/>
          </a:stretch>
        </p:blipFill>
        <p:spPr bwMode="auto">
          <a:xfrm>
            <a:off x="2798807" y="3352800"/>
            <a:ext cx="3050747" cy="228806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7"/>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98942" l="0" r="100000"/>
                    </a14:imgEffect>
                  </a14:imgLayer>
                </a14:imgProps>
              </a:ext>
              <a:ext uri="{28A0092B-C50C-407E-A947-70E740481C1C}">
                <a14:useLocalDpi xmlns:a14="http://schemas.microsoft.com/office/drawing/2010/main" val="0"/>
              </a:ext>
            </a:extLst>
          </a:blip>
          <a:srcRect/>
          <a:stretch>
            <a:fillRect/>
          </a:stretch>
        </p:blipFill>
        <p:spPr bwMode="auto">
          <a:xfrm>
            <a:off x="6336366" y="3688492"/>
            <a:ext cx="2830288"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90291" y="2091364"/>
            <a:ext cx="1501344" cy="769441"/>
          </a:xfrm>
          <a:prstGeom prst="rect">
            <a:avLst/>
          </a:prstGeom>
          <a:solidFill>
            <a:schemeClr val="bg1">
              <a:lumMod val="75000"/>
            </a:schemeClr>
          </a:solidFill>
        </p:spPr>
        <p:txBody>
          <a:bodyPr wrap="square" rtlCol="0">
            <a:spAutoFit/>
          </a:bodyPr>
          <a:lstStyle/>
          <a:p>
            <a:pPr algn="ctr"/>
            <a:r>
              <a:rPr lang="en-US" sz="4400" b="1" dirty="0" smtClean="0">
                <a:solidFill>
                  <a:schemeClr val="bg1"/>
                </a:solidFill>
                <a:latin typeface="Adam's Apple 4" pitchFamily="2" charset="0"/>
              </a:rPr>
              <a:t>into</a:t>
            </a:r>
            <a:endParaRPr lang="en-US" sz="4400" b="1" dirty="0">
              <a:solidFill>
                <a:schemeClr val="bg1"/>
              </a:solidFill>
              <a:latin typeface="Adam's Apple 4" pitchFamily="2" charset="0"/>
            </a:endParaRPr>
          </a:p>
        </p:txBody>
      </p:sp>
      <p:sp>
        <p:nvSpPr>
          <p:cNvPr id="15" name="TextBox 14"/>
          <p:cNvSpPr txBox="1"/>
          <p:nvPr/>
        </p:nvSpPr>
        <p:spPr>
          <a:xfrm>
            <a:off x="6849467" y="1998158"/>
            <a:ext cx="176981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must</a:t>
            </a:r>
            <a:endParaRPr lang="en-US" sz="4800" b="1" dirty="0">
              <a:solidFill>
                <a:schemeClr val="bg1"/>
              </a:solidFill>
              <a:latin typeface="Adam's Apple 4" pitchFamily="2" charset="0"/>
            </a:endParaRPr>
          </a:p>
        </p:txBody>
      </p:sp>
      <p:sp>
        <p:nvSpPr>
          <p:cNvPr id="16" name="TextBox 15"/>
          <p:cNvSpPr txBox="1"/>
          <p:nvPr/>
        </p:nvSpPr>
        <p:spPr>
          <a:xfrm>
            <a:off x="3842951" y="2029808"/>
            <a:ext cx="1666103"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like</a:t>
            </a:r>
            <a:endParaRPr lang="en-US" sz="4800" b="1" dirty="0">
              <a:solidFill>
                <a:schemeClr val="bg1"/>
              </a:solidFill>
              <a:latin typeface="Adam's Apple 4" pitchFamily="2" charset="0"/>
            </a:endParaRPr>
          </a:p>
        </p:txBody>
      </p:sp>
      <p:sp>
        <p:nvSpPr>
          <p:cNvPr id="17" name="TextBox 16"/>
          <p:cNvSpPr txBox="1"/>
          <p:nvPr/>
        </p:nvSpPr>
        <p:spPr>
          <a:xfrm>
            <a:off x="1012281" y="4979431"/>
            <a:ext cx="1501344"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new</a:t>
            </a:r>
            <a:endParaRPr lang="en-US" sz="4800" b="1" dirty="0">
              <a:solidFill>
                <a:schemeClr val="bg1"/>
              </a:solidFill>
              <a:latin typeface="Adam's Apple 4" pitchFamily="2" charset="0"/>
            </a:endParaRPr>
          </a:p>
        </p:txBody>
      </p:sp>
      <p:sp>
        <p:nvSpPr>
          <p:cNvPr id="18" name="TextBox 17"/>
          <p:cNvSpPr txBox="1"/>
          <p:nvPr/>
        </p:nvSpPr>
        <p:spPr>
          <a:xfrm>
            <a:off x="4104503" y="4933264"/>
            <a:ext cx="1404551"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she</a:t>
            </a:r>
            <a:endParaRPr lang="en-US" sz="4800" b="1" dirty="0">
              <a:solidFill>
                <a:schemeClr val="bg1"/>
              </a:solidFill>
              <a:latin typeface="Adam's Apple 4" pitchFamily="2" charset="0"/>
            </a:endParaRPr>
          </a:p>
        </p:txBody>
      </p:sp>
      <p:sp>
        <p:nvSpPr>
          <p:cNvPr id="19" name="TextBox 18"/>
          <p:cNvSpPr txBox="1"/>
          <p:nvPr/>
        </p:nvSpPr>
        <p:spPr>
          <a:xfrm>
            <a:off x="6336366" y="3488376"/>
            <a:ext cx="1524000" cy="769441"/>
          </a:xfrm>
          <a:prstGeom prst="rect">
            <a:avLst/>
          </a:prstGeom>
          <a:solidFill>
            <a:schemeClr val="bg1">
              <a:lumMod val="75000"/>
            </a:schemeClr>
          </a:solidFill>
        </p:spPr>
        <p:txBody>
          <a:bodyPr wrap="square" rtlCol="0">
            <a:spAutoFit/>
          </a:bodyPr>
          <a:lstStyle/>
          <a:p>
            <a:pPr algn="ctr"/>
            <a:r>
              <a:rPr lang="en-US" sz="4400" b="1" dirty="0" smtClean="0">
                <a:solidFill>
                  <a:schemeClr val="bg1"/>
                </a:solidFill>
                <a:latin typeface="Adam's Apple 4" pitchFamily="2" charset="0"/>
              </a:rPr>
              <a:t>now</a:t>
            </a:r>
            <a:endParaRPr lang="en-US" sz="4400" b="1" dirty="0">
              <a:solidFill>
                <a:schemeClr val="bg1"/>
              </a:solidFill>
              <a:latin typeface="Adam's Apple 4" pitchFamily="2" charset="0"/>
            </a:endParaRPr>
          </a:p>
        </p:txBody>
      </p:sp>
      <p:sp>
        <p:nvSpPr>
          <p:cNvPr id="20" name="Footer Placeholder 19"/>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1316124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826" l="0" r="98905"/>
                    </a14:imgEffect>
                  </a14:imgLayer>
                </a14:imgProps>
              </a:ext>
              <a:ext uri="{28A0092B-C50C-407E-A947-70E740481C1C}">
                <a14:useLocalDpi xmlns:a14="http://schemas.microsoft.com/office/drawing/2010/main" val="0"/>
              </a:ext>
            </a:extLst>
          </a:blip>
          <a:srcRect/>
          <a:stretch>
            <a:fillRect/>
          </a:stretch>
        </p:blipFill>
        <p:spPr bwMode="auto">
          <a:xfrm>
            <a:off x="6286499" y="4396796"/>
            <a:ext cx="2286000" cy="1535124"/>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517" y="3467100"/>
            <a:ext cx="2394366"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03" b="100000" l="0" r="100000"/>
                    </a14:imgEffect>
                  </a14:imgLayer>
                </a14:imgProps>
              </a:ext>
              <a:ext uri="{28A0092B-C50C-407E-A947-70E740481C1C}">
                <a14:useLocalDpi xmlns:a14="http://schemas.microsoft.com/office/drawing/2010/main" val="0"/>
              </a:ext>
            </a:extLst>
          </a:blip>
          <a:srcRect/>
          <a:stretch>
            <a:fillRect/>
          </a:stretch>
        </p:blipFill>
        <p:spPr bwMode="auto">
          <a:xfrm>
            <a:off x="249815" y="4190984"/>
            <a:ext cx="2514600" cy="1977887"/>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087607">
            <a:off x="6558872" y="342899"/>
            <a:ext cx="1741253" cy="27432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313170">
            <a:off x="3208419" y="423407"/>
            <a:ext cx="1828800" cy="2286000"/>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205" b="100000" l="2033" r="100000"/>
                    </a14:imgEffect>
                  </a14:imgLayer>
                </a14:imgProps>
              </a:ext>
              <a:ext uri="{28A0092B-C50C-407E-A947-70E740481C1C}">
                <a14:useLocalDpi xmlns:a14="http://schemas.microsoft.com/office/drawing/2010/main" val="0"/>
              </a:ext>
            </a:extLst>
          </a:blip>
          <a:srcRect/>
          <a:stretch>
            <a:fillRect/>
          </a:stretch>
        </p:blipFill>
        <p:spPr bwMode="auto">
          <a:xfrm>
            <a:off x="413" y="1249548"/>
            <a:ext cx="2880360" cy="1943659"/>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3293"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59211"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5720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8579"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00400" y="3459892"/>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2200" y="3417320"/>
            <a:ext cx="2514600" cy="2514600"/>
          </a:xfrm>
          <a:prstGeom prst="rect">
            <a:avLst/>
          </a:prstGeom>
          <a:noFill/>
          <a:ln w="889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05330" y="710463"/>
            <a:ext cx="182838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soon</a:t>
            </a:r>
            <a:endParaRPr lang="en-US" sz="4800" b="1" dirty="0">
              <a:solidFill>
                <a:schemeClr val="bg1"/>
              </a:solidFill>
              <a:latin typeface="Adam's Apple 4" pitchFamily="2" charset="0"/>
            </a:endParaRPr>
          </a:p>
        </p:txBody>
      </p:sp>
      <p:sp>
        <p:nvSpPr>
          <p:cNvPr id="16" name="TextBox 15"/>
          <p:cNvSpPr txBox="1"/>
          <p:nvPr/>
        </p:nvSpPr>
        <p:spPr>
          <a:xfrm>
            <a:off x="3546341" y="2070421"/>
            <a:ext cx="1915958"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there</a:t>
            </a:r>
            <a:endParaRPr lang="en-US" sz="4400" b="1" dirty="0">
              <a:solidFill>
                <a:schemeClr val="bg1"/>
              </a:solidFill>
              <a:latin typeface="Adam's Apple 4" pitchFamily="2" charset="0"/>
            </a:endParaRPr>
          </a:p>
        </p:txBody>
      </p:sp>
      <p:sp>
        <p:nvSpPr>
          <p:cNvPr id="17" name="TextBox 16"/>
          <p:cNvSpPr txBox="1"/>
          <p:nvPr/>
        </p:nvSpPr>
        <p:spPr>
          <a:xfrm>
            <a:off x="237252" y="3775485"/>
            <a:ext cx="1911178"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want</a:t>
            </a:r>
            <a:endParaRPr lang="en-US" sz="4800" b="1" dirty="0">
              <a:solidFill>
                <a:schemeClr val="bg1"/>
              </a:solidFill>
              <a:latin typeface="Adam's Apple 4" pitchFamily="2" charset="0"/>
            </a:endParaRPr>
          </a:p>
        </p:txBody>
      </p:sp>
      <p:sp>
        <p:nvSpPr>
          <p:cNvPr id="18" name="TextBox 17"/>
          <p:cNvSpPr txBox="1"/>
          <p:nvPr/>
        </p:nvSpPr>
        <p:spPr>
          <a:xfrm>
            <a:off x="6286499" y="2052357"/>
            <a:ext cx="1524000" cy="769441"/>
          </a:xfrm>
          <a:prstGeom prst="rect">
            <a:avLst/>
          </a:prstGeom>
          <a:solidFill>
            <a:schemeClr val="bg1">
              <a:lumMod val="85000"/>
            </a:schemeClr>
          </a:solidFill>
        </p:spPr>
        <p:txBody>
          <a:bodyPr wrap="square" rtlCol="0">
            <a:spAutoFit/>
          </a:bodyPr>
          <a:lstStyle/>
          <a:p>
            <a:pPr algn="ctr"/>
            <a:r>
              <a:rPr lang="en-US" sz="4400" b="1" dirty="0" smtClean="0">
                <a:solidFill>
                  <a:schemeClr val="bg1"/>
                </a:solidFill>
                <a:latin typeface="Adam's Apple 4" pitchFamily="2" charset="0"/>
              </a:rPr>
              <a:t>they</a:t>
            </a:r>
            <a:endParaRPr lang="en-US" sz="4400" b="1" dirty="0">
              <a:solidFill>
                <a:schemeClr val="bg1"/>
              </a:solidFill>
              <a:latin typeface="Adam's Apple 4" pitchFamily="2" charset="0"/>
            </a:endParaRPr>
          </a:p>
        </p:txBody>
      </p:sp>
      <p:sp>
        <p:nvSpPr>
          <p:cNvPr id="19" name="TextBox 18"/>
          <p:cNvSpPr txBox="1"/>
          <p:nvPr/>
        </p:nvSpPr>
        <p:spPr>
          <a:xfrm>
            <a:off x="3302124" y="5100923"/>
            <a:ext cx="1641389" cy="830997"/>
          </a:xfrm>
          <a:prstGeom prst="rect">
            <a:avLst/>
          </a:prstGeom>
          <a:solidFill>
            <a:schemeClr val="bg1">
              <a:lumMod val="85000"/>
            </a:schemeClr>
          </a:solidFill>
        </p:spPr>
        <p:txBody>
          <a:bodyPr wrap="square" rtlCol="0">
            <a:spAutoFit/>
          </a:bodyPr>
          <a:lstStyle/>
          <a:p>
            <a:pPr algn="ctr"/>
            <a:r>
              <a:rPr lang="en-US" sz="4800" b="1" dirty="0" smtClean="0">
                <a:solidFill>
                  <a:schemeClr val="bg1"/>
                </a:solidFill>
                <a:latin typeface="Adam's Apple 4" pitchFamily="2" charset="0"/>
              </a:rPr>
              <a:t>was</a:t>
            </a:r>
            <a:endParaRPr lang="en-US" sz="4800" b="1" dirty="0">
              <a:solidFill>
                <a:schemeClr val="bg1"/>
              </a:solidFill>
              <a:latin typeface="Adam's Apple 4" pitchFamily="2" charset="0"/>
            </a:endParaRPr>
          </a:p>
        </p:txBody>
      </p:sp>
      <p:sp>
        <p:nvSpPr>
          <p:cNvPr id="20" name="TextBox 19"/>
          <p:cNvSpPr txBox="1"/>
          <p:nvPr/>
        </p:nvSpPr>
        <p:spPr>
          <a:xfrm>
            <a:off x="6286499" y="3506213"/>
            <a:ext cx="1714500" cy="830997"/>
          </a:xfrm>
          <a:prstGeom prst="rect">
            <a:avLst/>
          </a:prstGeom>
          <a:solidFill>
            <a:schemeClr val="bg1">
              <a:lumMod val="75000"/>
            </a:schemeClr>
          </a:solidFill>
        </p:spPr>
        <p:txBody>
          <a:bodyPr wrap="square" rtlCol="0">
            <a:spAutoFit/>
          </a:bodyPr>
          <a:lstStyle/>
          <a:p>
            <a:pPr algn="ctr"/>
            <a:r>
              <a:rPr lang="en-US" sz="4800" b="1" dirty="0" smtClean="0">
                <a:solidFill>
                  <a:schemeClr val="bg1"/>
                </a:solidFill>
                <a:latin typeface="Adam's Apple 4" pitchFamily="2" charset="0"/>
              </a:rPr>
              <a:t>what</a:t>
            </a:r>
            <a:endParaRPr lang="en-US" sz="4800" b="1" dirty="0">
              <a:solidFill>
                <a:schemeClr val="bg1"/>
              </a:solidFill>
              <a:latin typeface="Adam's Apple 4" pitchFamily="2" charset="0"/>
            </a:endParaRPr>
          </a:p>
        </p:txBody>
      </p:sp>
      <p:sp>
        <p:nvSpPr>
          <p:cNvPr id="3" name="Footer Placeholder 2"/>
          <p:cNvSpPr>
            <a:spLocks noGrp="1"/>
          </p:cNvSpPr>
          <p:nvPr>
            <p:ph type="ftr" sz="quarter" idx="11"/>
          </p:nvPr>
        </p:nvSpPr>
        <p:spPr/>
        <p:txBody>
          <a:bodyPr/>
          <a:lstStyle/>
          <a:p>
            <a:r>
              <a:rPr lang="en-US" smtClean="0"/>
              <a:t>www.1mommysjourney.weebly.com</a:t>
            </a:r>
            <a:endParaRPr lang="en-US"/>
          </a:p>
        </p:txBody>
      </p:sp>
    </p:spTree>
    <p:extLst>
      <p:ext uri="{BB962C8B-B14F-4D97-AF65-F5344CB8AC3E}">
        <p14:creationId xmlns:p14="http://schemas.microsoft.com/office/powerpoint/2010/main" val="1606883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274</Words>
  <Application>Microsoft Office PowerPoint</Application>
  <PresentationFormat>On-screen Show (4:3)</PresentationFormat>
  <Paragraphs>82</Paragraphs>
  <Slides>14</Slides>
  <Notes>12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Bug Splat an ABC game</vt:lpstr>
      <vt:lpstr>Directions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Bug Splat an ABC game</dc:title>
  <dc:creator>Amylynn Robinson</dc:creator>
  <cp:lastModifiedBy>Amylynn Robinson</cp:lastModifiedBy>
  <cp:revision>42</cp:revision>
  <cp:lastPrinted>2012-04-23T01:59:53Z</cp:lastPrinted>
  <dcterms:created xsi:type="dcterms:W3CDTF">2012-04-21T23:44:52Z</dcterms:created>
  <dcterms:modified xsi:type="dcterms:W3CDTF">2012-04-23T03:32:36Z</dcterms:modified>
</cp:coreProperties>
</file>